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4572000" cy="64008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Montserrat Black" panose="020B0604020202020204" charset="0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Black" panose="020B0604020202020204" charset="0"/>
      <p:bold r:id="rId32"/>
      <p:italic r:id="rId33"/>
      <p:boldItalic r:id="rId34"/>
    </p:embeddedFont>
    <p:embeddedFont>
      <p:font typeface="Roboto Medium" panose="020B0604020202020204" charset="0"/>
      <p:regular r:id="rId35"/>
      <p:bold r:id="rId36"/>
      <p:italic r:id="rId37"/>
      <p:boldItalic r:id="rId38"/>
    </p:embeddedFont>
    <p:embeddedFont>
      <p:font typeface="Vazir" panose="020B0603030804020204" pitchFamily="34" charset="-78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6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9" autoAdjust="0"/>
    <p:restoredTop sz="94712"/>
  </p:normalViewPr>
  <p:slideViewPr>
    <p:cSldViewPr snapToGrid="0" snapToObjects="1">
      <p:cViewPr varScale="1">
        <p:scale>
          <a:sx n="88" d="100"/>
          <a:sy n="88" d="100"/>
        </p:scale>
        <p:origin x="22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52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9.png"/><Relationship Id="rId1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61.png"/><Relationship Id="rId10" Type="http://schemas.openxmlformats.org/officeDocument/2006/relationships/image" Target="../media/image20.png"/><Relationship Id="rId19" Type="http://schemas.openxmlformats.org/officeDocument/2006/relationships/image" Target="../media/image6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5.png"/><Relationship Id="rId1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69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67.png"/><Relationship Id="rId10" Type="http://schemas.openxmlformats.org/officeDocument/2006/relationships/image" Target="../media/image20.png"/><Relationship Id="rId19" Type="http://schemas.openxmlformats.org/officeDocument/2006/relationships/image" Target="../media/image7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3" Type="http://schemas.openxmlformats.org/officeDocument/2006/relationships/image" Target="../media/image13.png"/><Relationship Id="rId21" Type="http://schemas.openxmlformats.org/officeDocument/2006/relationships/image" Target="../media/image4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6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3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54" name="Google Shape;54;p8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70" name="Google Shape;70;p8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93" name="Google Shape;93;p8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117" name="Google Shape;117;p8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127" name="Google Shape;127;p8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130" name="Google Shape;130;p8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134" name="Google Shape;134;p8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143" name="Google Shape;143;p8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166" name="Google Shape;166;p8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8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173" name="Google Shape;173;p8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177" name="Google Shape;177;p8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898189" y="782723"/>
            <a:ext cx="2775623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بازی پینگ پونگ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836489" y="5008317"/>
            <a:ext cx="289891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fa-IR" sz="140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یک بازی پینگ پونگ بسازید و امتیاز بگیرید </a:t>
            </a:r>
            <a:r>
              <a:rPr lang="fa-IR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تا برنده شوید.</a:t>
            </a:r>
            <a:r>
              <a:rPr lang="fa-IR" sz="140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64947" y="5937249"/>
            <a:ext cx="853932" cy="1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6 برگی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76DD5D65-8099-754B-B371-88B84B64D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21" y="1764014"/>
            <a:ext cx="1829951" cy="13691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2E8572D4-C9B2-D841-A7EF-C34C756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354" y="1761623"/>
            <a:ext cx="1828800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DB221CF-DB89-BE41-AA7A-135374B91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19" y="3434912"/>
            <a:ext cx="1819755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5290D997-E7C3-B944-994B-A74B8A31A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720" y="3432334"/>
            <a:ext cx="182806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54" name="Google Shape;654;p17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655" name="Google Shape;655;p17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69" name="Google Shape;669;p17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2" name="Google Shape;672;p17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0" y="927099"/>
            <a:ext cx="4572000" cy="204888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0" y="2975978"/>
            <a:ext cx="4572000" cy="23994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29632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679088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7" name="Google Shape;687;p17"/>
          <p:cNvSpPr txBox="1"/>
          <p:nvPr/>
        </p:nvSpPr>
        <p:spPr>
          <a:xfrm>
            <a:off x="1343876" y="3087518"/>
            <a:ext cx="201557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1419316" y="3476359"/>
            <a:ext cx="1707965" cy="17535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215900" y="163927"/>
            <a:ext cx="429044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اتمام بازی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5375464"/>
            <a:ext cx="4572000" cy="102533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0" y="53627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2510362" y="2378484"/>
            <a:ext cx="1343026" cy="45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Line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به پایین صفحه استیج منتقل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3" name="Google Shape;693;p17"/>
          <p:cNvSpPr txBox="1"/>
          <p:nvPr/>
        </p:nvSpPr>
        <p:spPr>
          <a:xfrm>
            <a:off x="367999" y="2393725"/>
            <a:ext cx="1663394" cy="4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اسپرایتی به نام 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Line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اضافه کنید.	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4" name="Google Shape;694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8" y="0"/>
                </a:moveTo>
                <a:lnTo>
                  <a:pt x="2382" y="0"/>
                </a:ln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1405093" y="1735958"/>
            <a:ext cx="589129" cy="13847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82" y="0"/>
                </a:move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lnTo>
                  <a:pt x="238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590987" y="1976303"/>
            <a:ext cx="2178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Line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8" name="Google Shape;698;p17"/>
          <p:cNvSpPr txBox="1"/>
          <p:nvPr/>
        </p:nvSpPr>
        <p:spPr>
          <a:xfrm>
            <a:off x="3205549" y="4203078"/>
            <a:ext cx="120691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 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Ball</a:t>
            </a:r>
            <a:endParaRPr lang="fa-IR" sz="900" b="1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9" name="Google Shape;699;p17"/>
          <p:cNvSpPr/>
          <p:nvPr/>
        </p:nvSpPr>
        <p:spPr>
          <a:xfrm>
            <a:off x="2573912" y="4238243"/>
            <a:ext cx="559818" cy="185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258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2532587" y="1542335"/>
            <a:ext cx="841384" cy="69108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532587" y="1542335"/>
            <a:ext cx="841376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" y="0"/>
                </a:moveTo>
                <a:lnTo>
                  <a:pt x="825" y="37"/>
                </a:lnTo>
                <a:lnTo>
                  <a:pt x="245" y="298"/>
                </a:lnTo>
                <a:lnTo>
                  <a:pt x="31" y="1005"/>
                </a:lnTo>
                <a:lnTo>
                  <a:pt x="0" y="2382"/>
                </a:lnTo>
                <a:lnTo>
                  <a:pt x="0" y="19218"/>
                </a:lnTo>
                <a:lnTo>
                  <a:pt x="31" y="20595"/>
                </a:lnTo>
                <a:lnTo>
                  <a:pt x="245" y="21302"/>
                </a:lnTo>
                <a:lnTo>
                  <a:pt x="825" y="21563"/>
                </a:lnTo>
                <a:lnTo>
                  <a:pt x="1956" y="21600"/>
                </a:lnTo>
                <a:lnTo>
                  <a:pt x="19644" y="21600"/>
                </a:lnTo>
                <a:lnTo>
                  <a:pt x="20775" y="21563"/>
                </a:lnTo>
                <a:lnTo>
                  <a:pt x="21355" y="21302"/>
                </a:lnTo>
                <a:lnTo>
                  <a:pt x="21569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9" y="1005"/>
                </a:lnTo>
                <a:lnTo>
                  <a:pt x="21355" y="298"/>
                </a:lnTo>
                <a:lnTo>
                  <a:pt x="20775" y="37"/>
                </a:lnTo>
                <a:lnTo>
                  <a:pt x="19644" y="0"/>
                </a:lnTo>
                <a:lnTo>
                  <a:pt x="19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2" name="Google Shape;702;p17"/>
          <p:cNvSpPr/>
          <p:nvPr/>
        </p:nvSpPr>
        <p:spPr>
          <a:xfrm>
            <a:off x="585692" y="1597713"/>
            <a:ext cx="412395" cy="4123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3" name="Google Shape;703;p17"/>
          <p:cNvSpPr/>
          <p:nvPr/>
        </p:nvSpPr>
        <p:spPr>
          <a:xfrm>
            <a:off x="585692" y="1597713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 flipH="1">
            <a:off x="2292349" y="1463675"/>
            <a:ext cx="1" cy="133032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3282241" y="2179410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08" name="Google Shape;708;p17"/>
          <p:cNvCxnSpPr/>
          <p:nvPr/>
        </p:nvCxnSpPr>
        <p:spPr>
          <a:xfrm>
            <a:off x="568947" y="4031824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17"/>
          <p:cNvSpPr txBox="1"/>
          <p:nvPr/>
        </p:nvSpPr>
        <p:spPr>
          <a:xfrm>
            <a:off x="671460" y="3962165"/>
            <a:ext cx="1695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Line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0" name="Google Shape;710;p17"/>
          <p:cNvSpPr/>
          <p:nvPr/>
        </p:nvSpPr>
        <p:spPr>
          <a:xfrm>
            <a:off x="571295" y="3754249"/>
            <a:ext cx="362332" cy="13846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512444" y="5717586"/>
            <a:ext cx="2132678" cy="51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برای اجرای برنامه بر روی پرچم سبز کلیک کنید.</a:t>
            </a:r>
            <a:endParaRPr lang="fa-IR" sz="900" dirty="0"/>
          </a:p>
        </p:txBody>
      </p:sp>
      <p:sp>
        <p:nvSpPr>
          <p:cNvPr id="712" name="Google Shape;712;p17"/>
          <p:cNvSpPr/>
          <p:nvPr/>
        </p:nvSpPr>
        <p:spPr>
          <a:xfrm>
            <a:off x="2859790" y="5781675"/>
            <a:ext cx="469386" cy="26517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2859790" y="57816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2652135" y="59142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0B648F-0795-4E44-B9A1-F1E0C3F1D7D8}"/>
              </a:ext>
            </a:extLst>
          </p:cNvPr>
          <p:cNvSpPr txBox="1"/>
          <p:nvPr/>
        </p:nvSpPr>
        <p:spPr>
          <a:xfrm>
            <a:off x="9007" y="5411232"/>
            <a:ext cx="4554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sz="18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6" name="Google Shape;698;p17">
            <a:extLst>
              <a:ext uri="{FF2B5EF4-FFF2-40B4-BE49-F238E27FC236}">
                <a16:creationId xmlns:a16="http://schemas.microsoft.com/office/drawing/2014/main" id="{55CAAD50-48F6-FE44-AB24-C4F9BE6A9885}"/>
              </a:ext>
            </a:extLst>
          </p:cNvPr>
          <p:cNvSpPr txBox="1"/>
          <p:nvPr/>
        </p:nvSpPr>
        <p:spPr>
          <a:xfrm>
            <a:off x="2599630" y="3867921"/>
            <a:ext cx="1610230" cy="19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r" rtl="1">
              <a:buClr>
                <a:srgbClr val="636466"/>
              </a:buClr>
              <a:buSzPts val="900"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محل قرارگرفتن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Line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تعیین کنید.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 txBox="1"/>
          <p:nvPr/>
        </p:nvSpPr>
        <p:spPr>
          <a:xfrm>
            <a:off x="698500" y="1162366"/>
            <a:ext cx="3162165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هر بار که توپ به راکت برخورد می‌کند، یک امتیاز</a:t>
            </a:r>
          </a:p>
          <a:p>
            <a:pPr marL="179704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اضافه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6" name="Google Shape;726;p18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ctr">
              <a:buSzPts val="2800"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امتیاز دهی</a:t>
            </a:r>
          </a:p>
        </p:txBody>
      </p:sp>
      <p:sp>
        <p:nvSpPr>
          <p:cNvPr id="727" name="Google Shape;727;p18"/>
          <p:cNvSpPr/>
          <p:nvPr/>
        </p:nvSpPr>
        <p:spPr>
          <a:xfrm>
            <a:off x="1140193" y="1858860"/>
            <a:ext cx="2286001" cy="171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1140205" y="1858860"/>
            <a:ext cx="2286000" cy="171212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8"/>
          <p:cNvSpPr/>
          <p:nvPr/>
        </p:nvSpPr>
        <p:spPr>
          <a:xfrm>
            <a:off x="1200149" y="1903728"/>
            <a:ext cx="589790" cy="1303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200149" y="1903717"/>
            <a:ext cx="589790" cy="130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0" y="0"/>
                </a:moveTo>
                <a:lnTo>
                  <a:pt x="392" y="66"/>
                </a:lnTo>
                <a:lnTo>
                  <a:pt x="116" y="526"/>
                </a:lnTo>
                <a:lnTo>
                  <a:pt x="15" y="1776"/>
                </a:lnTo>
                <a:lnTo>
                  <a:pt x="0" y="4211"/>
                </a:lnTo>
                <a:lnTo>
                  <a:pt x="0" y="17389"/>
                </a:lnTo>
                <a:lnTo>
                  <a:pt x="15" y="19824"/>
                </a:lnTo>
                <a:lnTo>
                  <a:pt x="116" y="21074"/>
                </a:lnTo>
                <a:lnTo>
                  <a:pt x="392" y="21534"/>
                </a:lnTo>
                <a:lnTo>
                  <a:pt x="930" y="21600"/>
                </a:lnTo>
                <a:lnTo>
                  <a:pt x="20670" y="21600"/>
                </a:lnTo>
                <a:lnTo>
                  <a:pt x="21208" y="21534"/>
                </a:lnTo>
                <a:lnTo>
                  <a:pt x="21484" y="21074"/>
                </a:lnTo>
                <a:lnTo>
                  <a:pt x="21585" y="19824"/>
                </a:lnTo>
                <a:lnTo>
                  <a:pt x="21600" y="17389"/>
                </a:lnTo>
                <a:lnTo>
                  <a:pt x="21600" y="4211"/>
                </a:lnTo>
                <a:lnTo>
                  <a:pt x="21585" y="1776"/>
                </a:lnTo>
                <a:lnTo>
                  <a:pt x="21484" y="526"/>
                </a:lnTo>
                <a:lnTo>
                  <a:pt x="21208" y="66"/>
                </a:lnTo>
                <a:lnTo>
                  <a:pt x="20670" y="0"/>
                </a:lnTo>
                <a:lnTo>
                  <a:pt x="930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218831" y="3789629"/>
            <a:ext cx="582181" cy="1267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218843" y="3789622"/>
            <a:ext cx="582169" cy="1267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2" y="0"/>
                </a:moveTo>
                <a:lnTo>
                  <a:pt x="398" y="67"/>
                </a:lnTo>
                <a:lnTo>
                  <a:pt x="118" y="541"/>
                </a:lnTo>
                <a:lnTo>
                  <a:pt x="15" y="1826"/>
                </a:lnTo>
                <a:lnTo>
                  <a:pt x="0" y="4329"/>
                </a:lnTo>
                <a:lnTo>
                  <a:pt x="0" y="17271"/>
                </a:lnTo>
                <a:lnTo>
                  <a:pt x="15" y="19774"/>
                </a:lnTo>
                <a:lnTo>
                  <a:pt x="118" y="21059"/>
                </a:lnTo>
                <a:lnTo>
                  <a:pt x="398" y="21532"/>
                </a:lnTo>
                <a:lnTo>
                  <a:pt x="942" y="21600"/>
                </a:lnTo>
                <a:lnTo>
                  <a:pt x="20658" y="21600"/>
                </a:lnTo>
                <a:lnTo>
                  <a:pt x="21202" y="21532"/>
                </a:lnTo>
                <a:lnTo>
                  <a:pt x="21482" y="21059"/>
                </a:lnTo>
                <a:lnTo>
                  <a:pt x="21585" y="19774"/>
                </a:lnTo>
                <a:lnTo>
                  <a:pt x="21600" y="17271"/>
                </a:lnTo>
                <a:lnTo>
                  <a:pt x="21600" y="4329"/>
                </a:lnTo>
                <a:lnTo>
                  <a:pt x="21585" y="1826"/>
                </a:lnTo>
                <a:lnTo>
                  <a:pt x="21482" y="541"/>
                </a:lnTo>
                <a:lnTo>
                  <a:pt x="21202" y="67"/>
                </a:lnTo>
                <a:lnTo>
                  <a:pt x="20658" y="0"/>
                </a:lnTo>
                <a:lnTo>
                  <a:pt x="942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 txBox="1"/>
          <p:nvPr/>
        </p:nvSpPr>
        <p:spPr>
          <a:xfrm>
            <a:off x="698500" y="5927724"/>
            <a:ext cx="823015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پینگ پونگ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6" name="Google Shape;736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8" name="Google Shape;73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725;p18">
            <a:extLst>
              <a:ext uri="{FF2B5EF4-FFF2-40B4-BE49-F238E27FC236}">
                <a16:creationId xmlns:a16="http://schemas.microsoft.com/office/drawing/2014/main" id="{E82629F5-8602-4A5B-A665-8C9857FED107}"/>
              </a:ext>
            </a:extLst>
          </p:cNvPr>
          <p:cNvSpPr txBox="1"/>
          <p:nvPr/>
        </p:nvSpPr>
        <p:spPr>
          <a:xfrm>
            <a:off x="4173220" y="1307146"/>
            <a:ext cx="3162165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Add a point each time you hit the ball with the paddle.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744" name="Google Shape;744;p19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745" name="Google Shape;745;p19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759" name="Google Shape;759;p19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0" name="Google Shape;760;p19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8" name="Google Shape;768;p19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939800"/>
            <a:ext cx="4572000" cy="18775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2817366"/>
            <a:ext cx="4572000" cy="358343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0" y="28046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1434183" y="2936369"/>
            <a:ext cx="185464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7" name="Google Shape;777;p19"/>
          <p:cNvSpPr txBox="1"/>
          <p:nvPr/>
        </p:nvSpPr>
        <p:spPr>
          <a:xfrm>
            <a:off x="1678919" y="10611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8" name="Google Shape;778;p19"/>
          <p:cNvSpPr/>
          <p:nvPr/>
        </p:nvSpPr>
        <p:spPr>
          <a:xfrm>
            <a:off x="1507457" y="3261131"/>
            <a:ext cx="1963579" cy="19048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9" name="Google Shape;779;p19"/>
          <p:cNvSpPr txBox="1">
            <a:spLocks noGrp="1"/>
          </p:cNvSpPr>
          <p:nvPr>
            <p:ph type="title"/>
          </p:nvPr>
        </p:nvSpPr>
        <p:spPr>
          <a:xfrm>
            <a:off x="215899" y="280705"/>
            <a:ext cx="4171574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 b="0">
                <a:latin typeface="Vazir" panose="020B0603030804020204" pitchFamily="34" charset="-78"/>
                <a:cs typeface="Vazir" panose="020B0603030804020204" pitchFamily="34" charset="-78"/>
              </a:rPr>
              <a:t>امتیاز دهی</a:t>
            </a:r>
            <a:endParaRPr b="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b="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0" name="Google Shape;780;p19"/>
          <p:cNvSpPr txBox="1"/>
          <p:nvPr/>
        </p:nvSpPr>
        <p:spPr>
          <a:xfrm>
            <a:off x="2755195" y="2411247"/>
            <a:ext cx="130746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نام متغیر را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بگذارید و</a:t>
            </a: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Ok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1" name="Google Shape;781;p19"/>
          <p:cNvSpPr txBox="1"/>
          <p:nvPr/>
        </p:nvSpPr>
        <p:spPr>
          <a:xfrm>
            <a:off x="3350258" y="3621404"/>
            <a:ext cx="1041669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 بلاک را اضافه کنید سپس از منو، گزینه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2" name="Google Shape;782;p19"/>
          <p:cNvSpPr txBox="1"/>
          <p:nvPr/>
        </p:nvSpPr>
        <p:spPr>
          <a:xfrm>
            <a:off x="146050" y="3214623"/>
            <a:ext cx="112929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Ball</a:t>
            </a: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با کلیک کردن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3" name="Google Shape;783;p19"/>
          <p:cNvSpPr txBox="1"/>
          <p:nvPr/>
        </p:nvSpPr>
        <p:spPr>
          <a:xfrm>
            <a:off x="0" y="1407286"/>
            <a:ext cx="1197863" cy="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گروه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Variables</a:t>
            </a: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بروید.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4" name="Google Shape;784;p19"/>
          <p:cNvSpPr txBox="1"/>
          <p:nvPr/>
        </p:nvSpPr>
        <p:spPr>
          <a:xfrm>
            <a:off x="237742" y="1666820"/>
            <a:ext cx="871221" cy="47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Make a Variable</a:t>
            </a:r>
            <a:b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</a:b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5" name="Google Shape;785;p19"/>
          <p:cNvSpPr/>
          <p:nvPr/>
        </p:nvSpPr>
        <p:spPr>
          <a:xfrm>
            <a:off x="1300581" y="1396363"/>
            <a:ext cx="1197597" cy="111746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1300580" y="1396363"/>
            <a:ext cx="1197598" cy="1117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" y="0"/>
                </a:moveTo>
                <a:lnTo>
                  <a:pt x="580" y="23"/>
                </a:lnTo>
                <a:lnTo>
                  <a:pt x="172" y="184"/>
                </a:lnTo>
                <a:lnTo>
                  <a:pt x="21" y="621"/>
                </a:lnTo>
                <a:lnTo>
                  <a:pt x="0" y="1473"/>
                </a:lnTo>
                <a:lnTo>
                  <a:pt x="0" y="20127"/>
                </a:lnTo>
                <a:lnTo>
                  <a:pt x="21" y="20979"/>
                </a:lnTo>
                <a:lnTo>
                  <a:pt x="172" y="21416"/>
                </a:lnTo>
                <a:lnTo>
                  <a:pt x="580" y="21577"/>
                </a:lnTo>
                <a:lnTo>
                  <a:pt x="1374" y="21600"/>
                </a:lnTo>
                <a:lnTo>
                  <a:pt x="20226" y="21600"/>
                </a:lnTo>
                <a:lnTo>
                  <a:pt x="21020" y="21577"/>
                </a:lnTo>
                <a:lnTo>
                  <a:pt x="21428" y="21416"/>
                </a:lnTo>
                <a:lnTo>
                  <a:pt x="21579" y="20979"/>
                </a:lnTo>
                <a:lnTo>
                  <a:pt x="21600" y="20127"/>
                </a:lnTo>
                <a:lnTo>
                  <a:pt x="21600" y="1473"/>
                </a:lnTo>
                <a:lnTo>
                  <a:pt x="21579" y="621"/>
                </a:lnTo>
                <a:lnTo>
                  <a:pt x="21428" y="184"/>
                </a:lnTo>
                <a:lnTo>
                  <a:pt x="21020" y="23"/>
                </a:lnTo>
                <a:lnTo>
                  <a:pt x="20226" y="0"/>
                </a:lnTo>
                <a:lnTo>
                  <a:pt x="13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87" name="Google Shape;787;p19"/>
          <p:cNvSpPr/>
          <p:nvPr/>
        </p:nvSpPr>
        <p:spPr>
          <a:xfrm>
            <a:off x="1310385" y="1681478"/>
            <a:ext cx="262892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88" name="Google Shape;788;p19"/>
          <p:cNvCxnSpPr/>
          <p:nvPr/>
        </p:nvCxnSpPr>
        <p:spPr>
          <a:xfrm flipH="1">
            <a:off x="1216152" y="1472369"/>
            <a:ext cx="1783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19"/>
          <p:cNvSpPr/>
          <p:nvPr/>
        </p:nvSpPr>
        <p:spPr>
          <a:xfrm>
            <a:off x="2964187" y="1396364"/>
            <a:ext cx="889444" cy="9319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0" name="Google Shape;790;p19"/>
          <p:cNvSpPr/>
          <p:nvPr/>
        </p:nvSpPr>
        <p:spPr>
          <a:xfrm>
            <a:off x="2964187" y="1396364"/>
            <a:ext cx="889445" cy="931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1" y="0"/>
                </a:moveTo>
                <a:lnTo>
                  <a:pt x="781" y="28"/>
                </a:lnTo>
                <a:lnTo>
                  <a:pt x="231" y="221"/>
                </a:lnTo>
                <a:lnTo>
                  <a:pt x="29" y="745"/>
                </a:lnTo>
                <a:lnTo>
                  <a:pt x="0" y="1766"/>
                </a:lnTo>
                <a:lnTo>
                  <a:pt x="0" y="19834"/>
                </a:lnTo>
                <a:lnTo>
                  <a:pt x="29" y="20855"/>
                </a:lnTo>
                <a:lnTo>
                  <a:pt x="231" y="21379"/>
                </a:lnTo>
                <a:lnTo>
                  <a:pt x="781" y="21572"/>
                </a:lnTo>
                <a:lnTo>
                  <a:pt x="1851" y="21600"/>
                </a:lnTo>
                <a:lnTo>
                  <a:pt x="19749" y="21600"/>
                </a:lnTo>
                <a:lnTo>
                  <a:pt x="20819" y="21572"/>
                </a:lnTo>
                <a:lnTo>
                  <a:pt x="21369" y="21379"/>
                </a:lnTo>
                <a:lnTo>
                  <a:pt x="21571" y="20855"/>
                </a:lnTo>
                <a:lnTo>
                  <a:pt x="21600" y="19834"/>
                </a:lnTo>
                <a:lnTo>
                  <a:pt x="21600" y="1766"/>
                </a:lnTo>
                <a:lnTo>
                  <a:pt x="21571" y="745"/>
                </a:lnTo>
                <a:lnTo>
                  <a:pt x="21369" y="221"/>
                </a:lnTo>
                <a:lnTo>
                  <a:pt x="20819" y="28"/>
                </a:lnTo>
                <a:lnTo>
                  <a:pt x="19749" y="0"/>
                </a:lnTo>
                <a:lnTo>
                  <a:pt x="185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1" name="Google Shape;791;p19"/>
          <p:cNvSpPr/>
          <p:nvPr/>
        </p:nvSpPr>
        <p:spPr>
          <a:xfrm>
            <a:off x="3722592" y="2192651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>
            <a:off x="3051999" y="1724531"/>
            <a:ext cx="160275" cy="1"/>
          </a:xfrm>
          <a:prstGeom prst="straightConnector1">
            <a:avLst/>
          </a:prstGeom>
          <a:noFill/>
          <a:ln w="609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19"/>
          <p:cNvSpPr txBox="1"/>
          <p:nvPr/>
        </p:nvSpPr>
        <p:spPr>
          <a:xfrm>
            <a:off x="2973712" y="1696578"/>
            <a:ext cx="8705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54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i="0" u="none" strike="noStrike" cap="none">
                <a:solidFill>
                  <a:srgbClr val="939598"/>
                </a:solidFill>
                <a:latin typeface="Vazir" panose="020B0603030804020204" pitchFamily="34" charset="-78"/>
                <a:cs typeface="Vazir" panose="020B0603030804020204" pitchFamily="34" charset="-78"/>
                <a:sym typeface="Arial"/>
              </a:rPr>
              <a:t>Score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794" name="Google Shape;794;p19"/>
          <p:cNvCxnSpPr/>
          <p:nvPr/>
        </p:nvCxnSpPr>
        <p:spPr>
          <a:xfrm>
            <a:off x="3250432" y="1686438"/>
            <a:ext cx="1" cy="889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19"/>
          <p:cNvSpPr/>
          <p:nvPr/>
        </p:nvSpPr>
        <p:spPr>
          <a:xfrm>
            <a:off x="298067" y="3548079"/>
            <a:ext cx="967234" cy="58167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298067" y="3548084"/>
            <a:ext cx="967233" cy="5816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2" y="0"/>
                </a:moveTo>
                <a:lnTo>
                  <a:pt x="718" y="44"/>
                </a:lnTo>
                <a:lnTo>
                  <a:pt x="213" y="354"/>
                </a:lnTo>
                <a:lnTo>
                  <a:pt x="27" y="1194"/>
                </a:lnTo>
                <a:lnTo>
                  <a:pt x="0" y="2830"/>
                </a:lnTo>
                <a:lnTo>
                  <a:pt x="0" y="18770"/>
                </a:lnTo>
                <a:lnTo>
                  <a:pt x="27" y="20406"/>
                </a:lnTo>
                <a:lnTo>
                  <a:pt x="213" y="21246"/>
                </a:lnTo>
                <a:lnTo>
                  <a:pt x="718" y="21556"/>
                </a:lnTo>
                <a:lnTo>
                  <a:pt x="1702" y="21600"/>
                </a:lnTo>
                <a:lnTo>
                  <a:pt x="19898" y="21600"/>
                </a:lnTo>
                <a:lnTo>
                  <a:pt x="20882" y="21556"/>
                </a:lnTo>
                <a:lnTo>
                  <a:pt x="21387" y="21246"/>
                </a:lnTo>
                <a:lnTo>
                  <a:pt x="21573" y="20406"/>
                </a:lnTo>
                <a:lnTo>
                  <a:pt x="21600" y="18770"/>
                </a:lnTo>
                <a:lnTo>
                  <a:pt x="21600" y="2830"/>
                </a:lnTo>
                <a:lnTo>
                  <a:pt x="21573" y="1194"/>
                </a:lnTo>
                <a:lnTo>
                  <a:pt x="21387" y="354"/>
                </a:lnTo>
                <a:lnTo>
                  <a:pt x="20882" y="44"/>
                </a:lnTo>
                <a:lnTo>
                  <a:pt x="19898" y="0"/>
                </a:lnTo>
                <a:lnTo>
                  <a:pt x="17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7" name="Google Shape;797;p19"/>
          <p:cNvSpPr/>
          <p:nvPr/>
        </p:nvSpPr>
        <p:spPr>
          <a:xfrm>
            <a:off x="648319" y="3844621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8" name="Google Shape;798;p19"/>
          <p:cNvSpPr/>
          <p:nvPr/>
        </p:nvSpPr>
        <p:spPr>
          <a:xfrm>
            <a:off x="1630933" y="1412875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2280111" y="1502867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0" name="Google Shape;800;p19"/>
          <p:cNvSpPr/>
          <p:nvPr/>
        </p:nvSpPr>
        <p:spPr>
          <a:xfrm>
            <a:off x="1216152" y="1543613"/>
            <a:ext cx="436120" cy="2267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1" name="Google Shape;801;p19"/>
          <p:cNvSpPr/>
          <p:nvPr/>
        </p:nvSpPr>
        <p:spPr>
          <a:xfrm>
            <a:off x="1508760" y="5242559"/>
            <a:ext cx="1039249" cy="6287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2" name="Google Shape;802;p19"/>
          <p:cNvSpPr txBox="1"/>
          <p:nvPr/>
        </p:nvSpPr>
        <p:spPr>
          <a:xfrm>
            <a:off x="2648711" y="5585541"/>
            <a:ext cx="1738762" cy="53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ریست (بازنشانی) امتیاز از این بلاک استفاده کنید.</a:t>
            </a:r>
          </a:p>
          <a:p>
            <a:pPr marL="0" marR="5080" lvl="0" indent="1270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از منو، 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803" name="Google Shape;803;p19"/>
          <p:cNvCxnSpPr/>
          <p:nvPr/>
        </p:nvCxnSpPr>
        <p:spPr>
          <a:xfrm>
            <a:off x="2506978" y="5693581"/>
            <a:ext cx="10712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19"/>
          <p:cNvSpPr/>
          <p:nvPr/>
        </p:nvSpPr>
        <p:spPr>
          <a:xfrm>
            <a:off x="2719070" y="3783338"/>
            <a:ext cx="596140" cy="322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4" name="Google Shape;814;p20"/>
          <p:cNvSpPr/>
          <p:nvPr/>
        </p:nvSpPr>
        <p:spPr>
          <a:xfrm>
            <a:off x="757559" y="2502598"/>
            <a:ext cx="3048001" cy="2285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0"/>
          <p:cNvSpPr/>
          <p:nvPr/>
        </p:nvSpPr>
        <p:spPr>
          <a:xfrm>
            <a:off x="757555" y="2502597"/>
            <a:ext cx="3048000" cy="2285163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0"/>
          <p:cNvSpPr txBox="1"/>
          <p:nvPr/>
        </p:nvSpPr>
        <p:spPr>
          <a:xfrm>
            <a:off x="698500" y="1162030"/>
            <a:ext cx="3162165" cy="5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lvl="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وقتی که به اندازه کافی امتیاز جمع کردید، </a:t>
            </a:r>
          </a:p>
          <a:p>
            <a:pPr marL="127000" marR="5080" lvl="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پیغام برنده شدید را نمایش دهید! </a:t>
            </a:r>
            <a:endParaRPr lang="fa-IR" sz="1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8" name="Google Shape;818;p20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8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برنده شوید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9" name="Google Shape;819;p20"/>
          <p:cNvSpPr txBox="1"/>
          <p:nvPr/>
        </p:nvSpPr>
        <p:spPr>
          <a:xfrm>
            <a:off x="698500" y="5927724"/>
            <a:ext cx="884982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پینگ پونگ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828" name="Google Shape;828;p2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829" name="Google Shape;829;p2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843" name="Google Shape;843;p21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4" name="Google Shape;844;p2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5" name="Google Shape;845;p21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6" name="Google Shape;846;p2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7" name="Google Shape;847;p21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8" name="Google Shape;848;p21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9" name="Google Shape;849;p2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0" name="Google Shape;850;p2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1" name="Google Shape;851;p2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2" name="Google Shape;852;p2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3" name="Google Shape;853;p2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4" name="Google Shape;854;p2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5" name="Google Shape;855;p2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0" y="927099"/>
            <a:ext cx="4572000" cy="21833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7" name="Google Shape;857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8" name="Google Shape;858;p21"/>
          <p:cNvSpPr/>
          <p:nvPr/>
        </p:nvSpPr>
        <p:spPr>
          <a:xfrm>
            <a:off x="0" y="3110482"/>
            <a:ext cx="4572000" cy="222351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0" y="30977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0" name="Google Shape;860;p21"/>
          <p:cNvSpPr/>
          <p:nvPr/>
        </p:nvSpPr>
        <p:spPr>
          <a:xfrm>
            <a:off x="0" y="5334000"/>
            <a:ext cx="4572000" cy="1066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1" name="Google Shape;861;p21"/>
          <p:cNvSpPr/>
          <p:nvPr/>
        </p:nvSpPr>
        <p:spPr>
          <a:xfrm>
            <a:off x="0" y="5321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2" name="Google Shape;862;p21"/>
          <p:cNvSpPr/>
          <p:nvPr/>
        </p:nvSpPr>
        <p:spPr>
          <a:xfrm>
            <a:off x="1519199" y="3483838"/>
            <a:ext cx="560147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3" name="Google Shape;863;p21"/>
          <p:cNvSpPr/>
          <p:nvPr/>
        </p:nvSpPr>
        <p:spPr>
          <a:xfrm>
            <a:off x="1519190" y="348384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4" name="Google Shape;864;p21"/>
          <p:cNvSpPr txBox="1"/>
          <p:nvPr/>
        </p:nvSpPr>
        <p:spPr>
          <a:xfrm>
            <a:off x="1939661" y="5455306"/>
            <a:ext cx="1086227" cy="2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215900" y="176627"/>
            <a:ext cx="4201539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برنده شوید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6" name="Google Shape;866;p21"/>
          <p:cNvSpPr txBox="1"/>
          <p:nvPr/>
        </p:nvSpPr>
        <p:spPr>
          <a:xfrm>
            <a:off x="0" y="1035706"/>
            <a:ext cx="4571999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lang="en-US" sz="18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867" name="Google Shape;867;p21"/>
          <p:cNvSpPr txBox="1"/>
          <p:nvPr/>
        </p:nvSpPr>
        <p:spPr>
          <a:xfrm>
            <a:off x="341214" y="2556041"/>
            <a:ext cx="1556025" cy="31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64768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آیکون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paint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کشیدن یک اسپرایت جدید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8" name="Google Shape;868;p21"/>
          <p:cNvSpPr/>
          <p:nvPr/>
        </p:nvSpPr>
        <p:spPr>
          <a:xfrm>
            <a:off x="2629863" y="1873580"/>
            <a:ext cx="1445569" cy="4768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0" name="Google Shape;870;p21"/>
          <p:cNvSpPr txBox="1"/>
          <p:nvPr/>
        </p:nvSpPr>
        <p:spPr>
          <a:xfrm>
            <a:off x="2629863" y="2545768"/>
            <a:ext cx="1556025" cy="3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39" marR="5080" lvl="0" indent="-79375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می‌توانید فونت، رنگ و اندازه این نوشته را تغییر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1" name="Google Shape;871;p21"/>
          <p:cNvSpPr txBox="1"/>
          <p:nvPr/>
        </p:nvSpPr>
        <p:spPr>
          <a:xfrm>
            <a:off x="2726369" y="5803074"/>
            <a:ext cx="1602843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آنقدر 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کنید تا اینکه امتیاز  لازم را برای برنده شدن کسب کنید!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872" name="Google Shape;872;p21"/>
          <p:cNvCxnSpPr/>
          <p:nvPr/>
        </p:nvCxnSpPr>
        <p:spPr>
          <a:xfrm>
            <a:off x="2286000" y="5744971"/>
            <a:ext cx="0" cy="41655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1"/>
          <p:cNvSpPr/>
          <p:nvPr/>
        </p:nvSpPr>
        <p:spPr>
          <a:xfrm>
            <a:off x="1015174" y="3815015"/>
            <a:ext cx="1388575" cy="13779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4" name="Google Shape;874;p21"/>
          <p:cNvSpPr txBox="1"/>
          <p:nvPr/>
        </p:nvSpPr>
        <p:spPr>
          <a:xfrm>
            <a:off x="1434183" y="3423920"/>
            <a:ext cx="2772461" cy="38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05484" algn="r" rtl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نمای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5" name="Google Shape;875;p21"/>
          <p:cNvSpPr/>
          <p:nvPr/>
        </p:nvSpPr>
        <p:spPr>
          <a:xfrm>
            <a:off x="723729" y="1336079"/>
            <a:ext cx="799658" cy="118991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6" name="Google Shape;876;p21"/>
          <p:cNvSpPr/>
          <p:nvPr/>
        </p:nvSpPr>
        <p:spPr>
          <a:xfrm>
            <a:off x="374880" y="3908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7" name="Google Shape;877;p21"/>
          <p:cNvSpPr/>
          <p:nvPr/>
        </p:nvSpPr>
        <p:spPr>
          <a:xfrm>
            <a:off x="413754" y="4051520"/>
            <a:ext cx="401341" cy="1468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8" name="Google Shape;878;p21"/>
          <p:cNvSpPr/>
          <p:nvPr/>
        </p:nvSpPr>
        <p:spPr>
          <a:xfrm>
            <a:off x="374880" y="3908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79" name="Google Shape;879;p21"/>
          <p:cNvCxnSpPr/>
          <p:nvPr/>
        </p:nvCxnSpPr>
        <p:spPr>
          <a:xfrm>
            <a:off x="431380" y="4318856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21"/>
          <p:cNvCxnSpPr>
            <a:cxnSpLocks/>
          </p:cNvCxnSpPr>
          <p:nvPr/>
        </p:nvCxnSpPr>
        <p:spPr>
          <a:xfrm flipV="1">
            <a:off x="2131462" y="4234577"/>
            <a:ext cx="0" cy="2421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21"/>
          <p:cNvSpPr txBox="1"/>
          <p:nvPr/>
        </p:nvSpPr>
        <p:spPr>
          <a:xfrm>
            <a:off x="392577" y="5801352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برای اجرای برنامه بر روی پرچم سبز کلیک کنید.</a:t>
            </a:r>
            <a:endParaRPr lang="fa-IR" sz="900" dirty="0"/>
          </a:p>
        </p:txBody>
      </p:sp>
      <p:sp>
        <p:nvSpPr>
          <p:cNvPr id="883" name="Google Shape;883;p21"/>
          <p:cNvSpPr/>
          <p:nvPr/>
        </p:nvSpPr>
        <p:spPr>
          <a:xfrm>
            <a:off x="1392278" y="5823013"/>
            <a:ext cx="469389" cy="265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1392278" y="5823013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85" name="Google Shape;885;p21"/>
          <p:cNvCxnSpPr/>
          <p:nvPr/>
        </p:nvCxnSpPr>
        <p:spPr>
          <a:xfrm>
            <a:off x="1184624" y="5917500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6" name="Google Shape;886;p21"/>
          <p:cNvSpPr/>
          <p:nvPr/>
        </p:nvSpPr>
        <p:spPr>
          <a:xfrm>
            <a:off x="2720743" y="4198620"/>
            <a:ext cx="1485901" cy="1028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92" y="0"/>
                </a:moveTo>
                <a:lnTo>
                  <a:pt x="1108" y="0"/>
                </a:lnTo>
                <a:lnTo>
                  <a:pt x="467" y="25"/>
                </a:lnTo>
                <a:lnTo>
                  <a:pt x="138" y="200"/>
                </a:lnTo>
                <a:lnTo>
                  <a:pt x="17" y="675"/>
                </a:lnTo>
                <a:lnTo>
                  <a:pt x="0" y="1600"/>
                </a:lnTo>
                <a:lnTo>
                  <a:pt x="0" y="20000"/>
                </a:lnTo>
                <a:lnTo>
                  <a:pt x="17" y="20925"/>
                </a:lnTo>
                <a:lnTo>
                  <a:pt x="138" y="21400"/>
                </a:lnTo>
                <a:lnTo>
                  <a:pt x="467" y="21575"/>
                </a:lnTo>
                <a:lnTo>
                  <a:pt x="1108" y="21600"/>
                </a:lnTo>
                <a:lnTo>
                  <a:pt x="20492" y="21600"/>
                </a:lnTo>
                <a:lnTo>
                  <a:pt x="21133" y="21575"/>
                </a:lnTo>
                <a:lnTo>
                  <a:pt x="21462" y="21400"/>
                </a:lnTo>
                <a:lnTo>
                  <a:pt x="21583" y="20925"/>
                </a:lnTo>
                <a:lnTo>
                  <a:pt x="21600" y="20000"/>
                </a:lnTo>
                <a:lnTo>
                  <a:pt x="21600" y="1600"/>
                </a:lnTo>
                <a:lnTo>
                  <a:pt x="21583" y="675"/>
                </a:lnTo>
                <a:lnTo>
                  <a:pt x="21462" y="200"/>
                </a:lnTo>
                <a:lnTo>
                  <a:pt x="21133" y="25"/>
                </a:lnTo>
                <a:lnTo>
                  <a:pt x="2049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>
            <a:off x="2784243" y="4698365"/>
            <a:ext cx="135890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در 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equals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که در بخش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Operators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ها است، 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اضافه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8" name="Google Shape;888;p21"/>
          <p:cNvSpPr/>
          <p:nvPr/>
        </p:nvSpPr>
        <p:spPr>
          <a:xfrm>
            <a:off x="2770354" y="4270044"/>
            <a:ext cx="841805" cy="43477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89" name="Google Shape;889;p21"/>
          <p:cNvCxnSpPr/>
          <p:nvPr/>
        </p:nvCxnSpPr>
        <p:spPr>
          <a:xfrm rot="10800000">
            <a:off x="2319783" y="4546600"/>
            <a:ext cx="4318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F4CF-116F-904E-B5D2-EB6B21890C68}"/>
              </a:ext>
            </a:extLst>
          </p:cNvPr>
          <p:cNvSpPr txBox="1"/>
          <p:nvPr/>
        </p:nvSpPr>
        <p:spPr>
          <a:xfrm>
            <a:off x="2403749" y="1388915"/>
            <a:ext cx="1925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ابزار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Text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برای نوشتن یک پیغام دلخواه مانند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You Won!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استفاده کنید.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FF3F9-F82F-AA40-91FF-37611AACA4DC}"/>
              </a:ext>
            </a:extLst>
          </p:cNvPr>
          <p:cNvSpPr txBox="1"/>
          <p:nvPr/>
        </p:nvSpPr>
        <p:spPr>
          <a:xfrm>
            <a:off x="1795488" y="3872779"/>
            <a:ext cx="165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  <a:sym typeface="Roboto Medium"/>
              </a:rPr>
              <a:t>مقدار امتیازی که برای برنده شدن نیاز دارید را تایپ کنید.</a:t>
            </a:r>
            <a:endParaRPr lang="en-US" sz="900" dirty="0"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  <a:p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F317E-16EA-C442-9D65-FCBEF48B5E12}"/>
              </a:ext>
            </a:extLst>
          </p:cNvPr>
          <p:cNvSpPr txBox="1"/>
          <p:nvPr/>
        </p:nvSpPr>
        <p:spPr>
          <a:xfrm>
            <a:off x="0" y="315521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lang="en-US" sz="18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9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220" name="Google Shape;220;p9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233" name="Google Shape;233;p9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236" name="Google Shape;236;p9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252" name="Google Shape;252;p9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259" name="Google Shape;259;p9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283" name="Google Shape;283;p9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293" name="Google Shape;293;p9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296" name="Google Shape;296;p9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9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309" name="Google Shape;309;p9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332" name="Google Shape;332;p9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339" name="Google Shape;339;p9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343" name="Google Shape;343;p9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/>
          </p:nvPr>
        </p:nvSpPr>
        <p:spPr>
          <a:xfrm>
            <a:off x="1143620" y="820451"/>
            <a:ext cx="2305590" cy="85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برگه‌های بازی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پینگ پونگ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756461" y="1813528"/>
            <a:ext cx="3174184" cy="289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به ترتیب از برگه‌های زیر استفاده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509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Times New Roman"/>
              <a:buNone/>
            </a:pP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395604" lvl="0" indent="-257809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برگشت توپ</a:t>
            </a:r>
          </a:p>
          <a:p>
            <a:pPr marL="395604" lvl="0" indent="-257809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حرکت دادن راکت</a:t>
            </a:r>
            <a:endParaRPr sz="1800" b="1" dirty="0">
              <a:solidFill>
                <a:srgbClr val="FFFFFF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5604" lvl="0" indent="-257809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برگشت توپ از راکت</a:t>
            </a:r>
            <a:endParaRPr sz="1800" b="1" dirty="0">
              <a:solidFill>
                <a:srgbClr val="FFFFFF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5604" lvl="0" indent="-257809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اتمام بازی</a:t>
            </a:r>
            <a:endParaRPr sz="1800" b="1" dirty="0">
              <a:solidFill>
                <a:srgbClr val="FFFFFF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5604" lvl="0" indent="-257809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امتیاز دهی</a:t>
            </a:r>
            <a:endParaRPr sz="1800" b="1" dirty="0">
              <a:solidFill>
                <a:srgbClr val="FFFFFF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395604" lvl="0" indent="-257809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برنده شوید</a:t>
            </a:r>
            <a:endParaRPr sz="1800" b="1" dirty="0">
              <a:solidFill>
                <a:srgbClr val="FFFFFF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</a:endParaRPr>
          </a:p>
        </p:txBody>
      </p:sp>
      <p:sp>
        <p:nvSpPr>
          <p:cNvPr id="351" name="Google Shape;35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56" name="Google Shape;195;p8">
            <a:extLst>
              <a:ext uri="{FF2B5EF4-FFF2-40B4-BE49-F238E27FC236}">
                <a16:creationId xmlns:a16="http://schemas.microsoft.com/office/drawing/2014/main" id="{E92666EF-325C-4029-B56C-447BDAA995A8}"/>
              </a:ext>
            </a:extLst>
          </p:cNvPr>
          <p:cNvSpPr txBox="1"/>
          <p:nvPr/>
        </p:nvSpPr>
        <p:spPr>
          <a:xfrm>
            <a:off x="3264947" y="5937249"/>
            <a:ext cx="853932" cy="1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6 برگی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880534" y="1276209"/>
            <a:ext cx="2811888" cy="17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توپی که بر روی استیج حرکت می‌کند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5" name="Google Shape;365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521786" y="433114"/>
            <a:ext cx="352842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برگشت توپ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68" name="Google Shape;368;p10"/>
          <p:cNvSpPr/>
          <p:nvPr/>
        </p:nvSpPr>
        <p:spPr>
          <a:xfrm>
            <a:off x="1465237" y="3040290"/>
            <a:ext cx="1641526" cy="1222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465237" y="3040278"/>
            <a:ext cx="1641526" cy="122209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5;p8">
            <a:extLst>
              <a:ext uri="{FF2B5EF4-FFF2-40B4-BE49-F238E27FC236}">
                <a16:creationId xmlns:a16="http://schemas.microsoft.com/office/drawing/2014/main" id="{85A523FE-6122-41DB-AB35-078F2BB4B2DC}"/>
              </a:ext>
            </a:extLst>
          </p:cNvPr>
          <p:cNvSpPr txBox="1"/>
          <p:nvPr/>
        </p:nvSpPr>
        <p:spPr>
          <a:xfrm>
            <a:off x="667583" y="5958757"/>
            <a:ext cx="853932" cy="1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6 برگی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382" name="Google Shape;382;p1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1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0" y="939800"/>
            <a:ext cx="4572000" cy="1739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2679700"/>
            <a:ext cx="4572000" cy="245184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5118836"/>
            <a:ext cx="4572000" cy="12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66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0" y="2785767"/>
            <a:ext cx="4571999" cy="2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>
                <a:solidFill>
                  <a:srgbClr val="939598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این کد را اضافه کنید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5" name="Google Shape;415;p11"/>
          <p:cNvSpPr txBox="1"/>
          <p:nvPr/>
        </p:nvSpPr>
        <p:spPr>
          <a:xfrm>
            <a:off x="2525522" y="4129578"/>
            <a:ext cx="19484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87984" marR="5080" lvl="0" indent="-37591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>
                <a:solidFill>
                  <a:srgbClr val="636466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 	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برای حرکت سریعتر توپ</a:t>
            </a:r>
            <a:b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</a:b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عدد بیشتری را وارد کنید.</a:t>
            </a:r>
            <a:endParaRPr dirty="0"/>
          </a:p>
        </p:txBody>
      </p:sp>
      <p:sp>
        <p:nvSpPr>
          <p:cNvPr id="416" name="Google Shape;416;p11"/>
          <p:cNvSpPr txBox="1"/>
          <p:nvPr/>
        </p:nvSpPr>
        <p:spPr>
          <a:xfrm>
            <a:off x="0" y="1035707"/>
            <a:ext cx="4572000" cy="37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>
                <a:solidFill>
                  <a:srgbClr val="00A1CB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آماده شو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7" name="Google Shape;417;p11"/>
          <p:cNvSpPr txBox="1">
            <a:spLocks noGrp="1"/>
          </p:cNvSpPr>
          <p:nvPr>
            <p:ph type="title"/>
          </p:nvPr>
        </p:nvSpPr>
        <p:spPr>
          <a:xfrm>
            <a:off x="215899" y="176627"/>
            <a:ext cx="425804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و برگشت توپ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18" name="Google Shape;418;p11"/>
          <p:cNvSpPr/>
          <p:nvPr/>
        </p:nvSpPr>
        <p:spPr>
          <a:xfrm>
            <a:off x="1433540" y="3057638"/>
            <a:ext cx="1328997" cy="194166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1"/>
          <p:cNvCxnSpPr/>
          <p:nvPr/>
        </p:nvCxnSpPr>
        <p:spPr>
          <a:xfrm>
            <a:off x="23622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1"/>
          <p:cNvSpPr/>
          <p:nvPr/>
        </p:nvSpPr>
        <p:spPr>
          <a:xfrm>
            <a:off x="0" y="5131549"/>
            <a:ext cx="4572000" cy="12692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0" y="511883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364704" y="2110738"/>
            <a:ext cx="84865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پس زمینه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3" name="Google Shape;423;p11"/>
          <p:cNvSpPr/>
          <p:nvPr/>
        </p:nvSpPr>
        <p:spPr>
          <a:xfrm>
            <a:off x="535876" y="1605158"/>
            <a:ext cx="412395" cy="4123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"/>
          <p:cNvSpPr/>
          <p:nvPr/>
        </p:nvSpPr>
        <p:spPr>
          <a:xfrm>
            <a:off x="5358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1"/>
          <p:cNvSpPr txBox="1"/>
          <p:nvPr/>
        </p:nvSpPr>
        <p:spPr>
          <a:xfrm>
            <a:off x="2394622" y="2122284"/>
            <a:ext cx="1131329" cy="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توپ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2734360" y="1605158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2734360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1412119" y="1556385"/>
            <a:ext cx="712471" cy="71247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412119" y="155638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1451482" y="2110738"/>
            <a:ext cx="640319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Neon Tunnel</a:t>
            </a:r>
            <a:endParaRPr sz="700" dirty="0"/>
          </a:p>
        </p:txBody>
      </p:sp>
      <p:sp>
        <p:nvSpPr>
          <p:cNvPr id="431" name="Google Shape;431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3749038" y="1621789"/>
            <a:ext cx="457201" cy="55626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3705859" y="2098636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597462" y="3253904"/>
            <a:ext cx="307438" cy="37404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568134" y="36203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11"/>
          <p:cNvSpPr txBox="1"/>
          <p:nvPr/>
        </p:nvSpPr>
        <p:spPr>
          <a:xfrm>
            <a:off x="678522" y="35633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Ball</a:t>
            </a:r>
            <a:endParaRPr/>
          </a:p>
        </p:txBody>
      </p:sp>
      <p:sp>
        <p:nvSpPr>
          <p:cNvPr id="440" name="Google Shape;440;p11"/>
          <p:cNvSpPr txBox="1"/>
          <p:nvPr/>
        </p:nvSpPr>
        <p:spPr>
          <a:xfrm>
            <a:off x="364704" y="5634258"/>
            <a:ext cx="2253748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برای اجرای برنامه بر روی پرچم سبز کلیک کنید</a:t>
            </a:r>
            <a:endParaRPr dirty="0"/>
          </a:p>
        </p:txBody>
      </p:sp>
      <p:sp>
        <p:nvSpPr>
          <p:cNvPr id="441" name="Google Shape;441;p11"/>
          <p:cNvSpPr/>
          <p:nvPr/>
        </p:nvSpPr>
        <p:spPr>
          <a:xfrm>
            <a:off x="2859790" y="5565775"/>
            <a:ext cx="469386" cy="26517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2859790" y="5565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11"/>
          <p:cNvCxnSpPr/>
          <p:nvPr/>
        </p:nvCxnSpPr>
        <p:spPr>
          <a:xfrm>
            <a:off x="2652135" y="5698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1"/>
          <p:cNvSpPr txBox="1"/>
          <p:nvPr/>
        </p:nvSpPr>
        <p:spPr>
          <a:xfrm>
            <a:off x="0" y="5203338"/>
            <a:ext cx="4572000" cy="3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5" name="Google Shape;455;p12"/>
          <p:cNvSpPr txBox="1">
            <a:spLocks noGrp="1"/>
          </p:cNvSpPr>
          <p:nvPr>
            <p:ph type="title"/>
          </p:nvPr>
        </p:nvSpPr>
        <p:spPr>
          <a:xfrm>
            <a:off x="656907" y="433114"/>
            <a:ext cx="32581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دادن راکت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6" name="Google Shape;456;p12"/>
          <p:cNvSpPr/>
          <p:nvPr/>
        </p:nvSpPr>
        <p:spPr>
          <a:xfrm>
            <a:off x="1456944" y="175576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1456944" y="175576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456944" y="432501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657116" y="1157284"/>
            <a:ext cx="325818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 حرکت موس جای راکت را مشخص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1" name="Google Shape;461;p12"/>
          <p:cNvSpPr/>
          <p:nvPr/>
        </p:nvSpPr>
        <p:spPr>
          <a:xfrm>
            <a:off x="1456944" y="304482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456944" y="432944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642339" y="2875551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2907065" y="4160480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2387487" y="5445106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698500" y="5927724"/>
            <a:ext cx="884982" cy="14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پینگ پونگ</a:t>
            </a: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3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476" name="Google Shape;476;p13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2" name="Google Shape;502;p13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0" y="927099"/>
            <a:ext cx="4572000" cy="15489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4" name="Google Shape;50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5" name="Google Shape;505;p13"/>
          <p:cNvSpPr/>
          <p:nvPr/>
        </p:nvSpPr>
        <p:spPr>
          <a:xfrm>
            <a:off x="0" y="2476055"/>
            <a:ext cx="4572000" cy="157221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6" name="Google Shape;506;p13"/>
          <p:cNvSpPr/>
          <p:nvPr/>
        </p:nvSpPr>
        <p:spPr>
          <a:xfrm>
            <a:off x="0" y="24633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7" name="Google Shape;507;p13"/>
          <p:cNvSpPr/>
          <p:nvPr/>
        </p:nvSpPr>
        <p:spPr>
          <a:xfrm>
            <a:off x="0" y="4048264"/>
            <a:ext cx="4572000" cy="111252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8" name="Google Shape;508;p13"/>
          <p:cNvSpPr/>
          <p:nvPr/>
        </p:nvSpPr>
        <p:spPr>
          <a:xfrm>
            <a:off x="0" y="5148083"/>
            <a:ext cx="4572000" cy="12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0" y="40355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5160783"/>
            <a:ext cx="4572000" cy="124001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51480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2" name="Google Shape;512;p13"/>
          <p:cNvSpPr txBox="1"/>
          <p:nvPr/>
        </p:nvSpPr>
        <p:spPr>
          <a:xfrm>
            <a:off x="1434350" y="2589230"/>
            <a:ext cx="19251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 rtl="1">
              <a:buClr>
                <a:srgbClr val="939598"/>
              </a:buClr>
              <a:buSzPts val="1400"/>
            </a:pPr>
            <a:r>
              <a:rPr lang="fa-IR">
                <a:solidFill>
                  <a:srgbClr val="939598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این کد را اضافه کنید</a:t>
            </a:r>
            <a:endParaRPr lang="fa-IR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3" name="Google Shape;513;p13"/>
          <p:cNvSpPr/>
          <p:nvPr/>
        </p:nvSpPr>
        <p:spPr>
          <a:xfrm>
            <a:off x="1210321" y="2914014"/>
            <a:ext cx="963600" cy="10173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1939661" y="4161938"/>
            <a:ext cx="9541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5" name="Google Shape;515;p13"/>
          <p:cNvSpPr txBox="1"/>
          <p:nvPr/>
        </p:nvSpPr>
        <p:spPr>
          <a:xfrm>
            <a:off x="167908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6" name="Google Shape;516;p13"/>
          <p:cNvSpPr txBox="1"/>
          <p:nvPr/>
        </p:nvSpPr>
        <p:spPr>
          <a:xfrm>
            <a:off x="2528416" y="4520366"/>
            <a:ext cx="1325881" cy="4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حرکت دادن راکت، 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موس خود را حرکت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517" name="Google Shape;517;p13"/>
          <p:cNvCxnSpPr/>
          <p:nvPr/>
        </p:nvCxnSpPr>
        <p:spPr>
          <a:xfrm>
            <a:off x="2292350" y="4449571"/>
            <a:ext cx="0" cy="5689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>
            <a:spLocks noGrp="1"/>
          </p:cNvSpPr>
          <p:nvPr>
            <p:ph type="title"/>
          </p:nvPr>
        </p:nvSpPr>
        <p:spPr>
          <a:xfrm>
            <a:off x="215899" y="163927"/>
            <a:ext cx="4277745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دادن راکت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9" name="Google Shape;519;p13"/>
          <p:cNvSpPr txBox="1"/>
          <p:nvPr/>
        </p:nvSpPr>
        <p:spPr>
          <a:xfrm>
            <a:off x="351481" y="4561463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برای اجرای برنامه بر روی پرچم سبز کلیک کنید</a:t>
            </a:r>
            <a:endParaRPr lang="fa-IR" sz="900"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392577" y="5564749"/>
            <a:ext cx="2318779" cy="67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می‌توانید ببیند که مختصات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x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راکت، هنگام  حرکت دادن موس بر روی استیج تغییر می‌کند.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1" name="Google Shape;521;p13"/>
          <p:cNvSpPr txBox="1"/>
          <p:nvPr/>
        </p:nvSpPr>
        <p:spPr>
          <a:xfrm>
            <a:off x="300244" y="1983738"/>
            <a:ext cx="169618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3670" marR="5080" lvl="0" indent="-141605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اسپرایتی را برای ضربه زدن به توپ انتخاب کنید مثل یک راکت 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2" name="Google Shape;522;p13"/>
          <p:cNvSpPr txBox="1"/>
          <p:nvPr/>
        </p:nvSpPr>
        <p:spPr>
          <a:xfrm>
            <a:off x="2672132" y="1983738"/>
            <a:ext cx="151384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9709" marR="5080" lvl="0" indent="-207643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راکت را به پایین قسمت پایین استیج دِرگ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523" name="Google Shape;523;p13"/>
          <p:cNvCxnSpPr/>
          <p:nvPr/>
        </p:nvCxnSpPr>
        <p:spPr>
          <a:xfrm rot="10800000" flipH="1">
            <a:off x="2284477" y="1417141"/>
            <a:ext cx="1" cy="88815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13"/>
          <p:cNvSpPr/>
          <p:nvPr/>
        </p:nvSpPr>
        <p:spPr>
          <a:xfrm>
            <a:off x="2898593" y="1342585"/>
            <a:ext cx="1060835" cy="51863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2898594" y="1342585"/>
            <a:ext cx="1060832" cy="51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" y="0"/>
                </a:moveTo>
                <a:lnTo>
                  <a:pt x="655" y="50"/>
                </a:lnTo>
                <a:lnTo>
                  <a:pt x="194" y="397"/>
                </a:lnTo>
                <a:lnTo>
                  <a:pt x="24" y="1339"/>
                </a:lnTo>
                <a:lnTo>
                  <a:pt x="0" y="3174"/>
                </a:lnTo>
                <a:lnTo>
                  <a:pt x="0" y="18426"/>
                </a:lnTo>
                <a:lnTo>
                  <a:pt x="24" y="20261"/>
                </a:lnTo>
                <a:lnTo>
                  <a:pt x="194" y="21203"/>
                </a:lnTo>
                <a:lnTo>
                  <a:pt x="655" y="21550"/>
                </a:lnTo>
                <a:lnTo>
                  <a:pt x="1552" y="21600"/>
                </a:lnTo>
                <a:lnTo>
                  <a:pt x="20048" y="21600"/>
                </a:lnTo>
                <a:lnTo>
                  <a:pt x="20945" y="21550"/>
                </a:lnTo>
                <a:lnTo>
                  <a:pt x="21406" y="21203"/>
                </a:lnTo>
                <a:lnTo>
                  <a:pt x="21576" y="20261"/>
                </a:lnTo>
                <a:lnTo>
                  <a:pt x="21600" y="18426"/>
                </a:lnTo>
                <a:lnTo>
                  <a:pt x="21600" y="3174"/>
                </a:lnTo>
                <a:lnTo>
                  <a:pt x="21576" y="1339"/>
                </a:lnTo>
                <a:lnTo>
                  <a:pt x="21406" y="397"/>
                </a:lnTo>
                <a:lnTo>
                  <a:pt x="20945" y="50"/>
                </a:lnTo>
                <a:lnTo>
                  <a:pt x="20048" y="0"/>
                </a:lnTo>
                <a:lnTo>
                  <a:pt x="155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548691" y="1395703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7" name="Google Shape;527;p13"/>
          <p:cNvSpPr/>
          <p:nvPr/>
        </p:nvSpPr>
        <p:spPr>
          <a:xfrm>
            <a:off x="548691" y="1395703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05" y="0"/>
                </a:moveTo>
                <a:lnTo>
                  <a:pt x="3295" y="0"/>
                </a:ln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1318801" y="1413592"/>
            <a:ext cx="412638" cy="26227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95" y="0"/>
                </a:move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lnTo>
                  <a:pt x="329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358360" y="16365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Paddle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2" name="Google Shape;532;p13"/>
          <p:cNvSpPr/>
          <p:nvPr/>
        </p:nvSpPr>
        <p:spPr>
          <a:xfrm>
            <a:off x="3544608" y="1727644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782144" y="5570456"/>
            <a:ext cx="1188785" cy="54866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782144" y="5570456"/>
            <a:ext cx="1188785" cy="54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7"/>
                </a:lnTo>
                <a:lnTo>
                  <a:pt x="173" y="375"/>
                </a:lnTo>
                <a:lnTo>
                  <a:pt x="22" y="1266"/>
                </a:lnTo>
                <a:lnTo>
                  <a:pt x="0" y="3000"/>
                </a:lnTo>
                <a:lnTo>
                  <a:pt x="0" y="18600"/>
                </a:lnTo>
                <a:lnTo>
                  <a:pt x="22" y="20334"/>
                </a:lnTo>
                <a:lnTo>
                  <a:pt x="173" y="21225"/>
                </a:lnTo>
                <a:lnTo>
                  <a:pt x="584" y="21553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53"/>
                </a:lnTo>
                <a:lnTo>
                  <a:pt x="21427" y="21225"/>
                </a:lnTo>
                <a:lnTo>
                  <a:pt x="21578" y="20334"/>
                </a:lnTo>
                <a:lnTo>
                  <a:pt x="21600" y="18600"/>
                </a:lnTo>
                <a:lnTo>
                  <a:pt x="21600" y="3000"/>
                </a:lnTo>
                <a:lnTo>
                  <a:pt x="21578" y="1266"/>
                </a:lnTo>
                <a:lnTo>
                  <a:pt x="21427" y="375"/>
                </a:lnTo>
                <a:lnTo>
                  <a:pt x="21016" y="47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3559064" y="5614175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3903718" y="4571962"/>
            <a:ext cx="102566" cy="1143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549736" y="3106715"/>
            <a:ext cx="395144" cy="25115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540" name="Google Shape;540;p13"/>
          <p:cNvCxnSpPr/>
          <p:nvPr/>
        </p:nvCxnSpPr>
        <p:spPr>
          <a:xfrm>
            <a:off x="568134" y="34298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3"/>
          <p:cNvSpPr txBox="1"/>
          <p:nvPr/>
        </p:nvSpPr>
        <p:spPr>
          <a:xfrm>
            <a:off x="585369" y="33157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Paddle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1392278" y="4542028"/>
            <a:ext cx="469389" cy="2651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1392278" y="454202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544" name="Google Shape;544;p13"/>
          <p:cNvCxnSpPr/>
          <p:nvPr/>
        </p:nvCxnSpPr>
        <p:spPr>
          <a:xfrm>
            <a:off x="1184624" y="4636515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p13"/>
          <p:cNvSpPr/>
          <p:nvPr/>
        </p:nvSpPr>
        <p:spPr>
          <a:xfrm>
            <a:off x="2603500" y="3005205"/>
            <a:ext cx="1371601" cy="952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0"/>
                </a:moveTo>
                <a:lnTo>
                  <a:pt x="1200" y="0"/>
                </a:lnTo>
                <a:lnTo>
                  <a:pt x="506" y="27"/>
                </a:lnTo>
                <a:lnTo>
                  <a:pt x="150" y="216"/>
                </a:lnTo>
                <a:lnTo>
                  <a:pt x="19" y="729"/>
                </a:lnTo>
                <a:lnTo>
                  <a:pt x="0" y="1728"/>
                </a:lnTo>
                <a:lnTo>
                  <a:pt x="0" y="19872"/>
                </a:lnTo>
                <a:lnTo>
                  <a:pt x="19" y="20871"/>
                </a:lnTo>
                <a:lnTo>
                  <a:pt x="150" y="21384"/>
                </a:lnTo>
                <a:lnTo>
                  <a:pt x="506" y="21573"/>
                </a:lnTo>
                <a:lnTo>
                  <a:pt x="1200" y="21600"/>
                </a:lnTo>
                <a:lnTo>
                  <a:pt x="20400" y="21600"/>
                </a:lnTo>
                <a:lnTo>
                  <a:pt x="21094" y="21573"/>
                </a:lnTo>
                <a:lnTo>
                  <a:pt x="21450" y="21384"/>
                </a:lnTo>
                <a:lnTo>
                  <a:pt x="21581" y="20871"/>
                </a:lnTo>
                <a:lnTo>
                  <a:pt x="21600" y="19872"/>
                </a:lnTo>
                <a:lnTo>
                  <a:pt x="21600" y="1728"/>
                </a:lnTo>
                <a:lnTo>
                  <a:pt x="21581" y="729"/>
                </a:lnTo>
                <a:lnTo>
                  <a:pt x="21450" y="216"/>
                </a:lnTo>
                <a:lnTo>
                  <a:pt x="21094" y="27"/>
                </a:lnTo>
                <a:lnTo>
                  <a:pt x="204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2684778" y="3059564"/>
            <a:ext cx="12846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بلاک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mouse x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در داخل بلاک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set x to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قرار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7" name="Google Shape;547;p13"/>
          <p:cNvSpPr/>
          <p:nvPr/>
        </p:nvSpPr>
        <p:spPr>
          <a:xfrm>
            <a:off x="2711357" y="3468001"/>
            <a:ext cx="988934" cy="403098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2090166" y="3235142"/>
            <a:ext cx="562865" cy="292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859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C2516-EF67-4147-8842-18954B5FF235}"/>
              </a:ext>
            </a:extLst>
          </p:cNvPr>
          <p:cNvSpPr txBox="1"/>
          <p:nvPr/>
        </p:nvSpPr>
        <p:spPr>
          <a:xfrm>
            <a:off x="1358492" y="5221950"/>
            <a:ext cx="1855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>
                <a:solidFill>
                  <a:srgbClr val="00A1CB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نکته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698501" y="1262061"/>
            <a:ext cx="323214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برگشت دادن توپ پس از برخورد با راکت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400077" y="439596"/>
            <a:ext cx="376625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ctr">
              <a:buSzPts val="28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برگشت توپ از راکت</a:t>
            </a:r>
            <a:endParaRPr lang="fa-IR"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1451355" y="1737244"/>
            <a:ext cx="1663701" cy="1252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451355" y="1737244"/>
            <a:ext cx="1663701" cy="125295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698500" y="5927724"/>
            <a:ext cx="950418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پینگ پونگ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8" name="Google Shape;56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576" name="Google Shape;576;p15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577" name="Google Shape;577;p15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591" name="Google Shape;591;p15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0" y="927100"/>
            <a:ext cx="4572000" cy="15727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0" y="2499866"/>
            <a:ext cx="4572000" cy="30645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0" y="24871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0" y="5564440"/>
            <a:ext cx="4572000" cy="8363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0" y="55517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984654" y="3232863"/>
            <a:ext cx="2044740" cy="176108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167908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2155493" y="1492143"/>
            <a:ext cx="1188717" cy="646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155489" y="1492143"/>
            <a:ext cx="1188721" cy="646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0"/>
                </a:lnTo>
                <a:lnTo>
                  <a:pt x="173" y="318"/>
                </a:lnTo>
                <a:lnTo>
                  <a:pt x="22" y="1075"/>
                </a:lnTo>
                <a:lnTo>
                  <a:pt x="0" y="2547"/>
                </a:lnTo>
                <a:lnTo>
                  <a:pt x="0" y="19053"/>
                </a:lnTo>
                <a:lnTo>
                  <a:pt x="22" y="20525"/>
                </a:lnTo>
                <a:lnTo>
                  <a:pt x="173" y="21282"/>
                </a:lnTo>
                <a:lnTo>
                  <a:pt x="584" y="21560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60"/>
                </a:lnTo>
                <a:lnTo>
                  <a:pt x="21427" y="21282"/>
                </a:lnTo>
                <a:lnTo>
                  <a:pt x="21578" y="20525"/>
                </a:lnTo>
                <a:lnTo>
                  <a:pt x="21600" y="19053"/>
                </a:lnTo>
                <a:lnTo>
                  <a:pt x="21600" y="2547"/>
                </a:lnTo>
                <a:lnTo>
                  <a:pt x="21578" y="1075"/>
                </a:lnTo>
                <a:lnTo>
                  <a:pt x="21427" y="318"/>
                </a:lnTo>
                <a:lnTo>
                  <a:pt x="21016" y="40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30431" y="1770945"/>
            <a:ext cx="167546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انتخاب اسپرایت توپ، بر روی آن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5" name="Google Shape;615;p15"/>
          <p:cNvSpPr txBox="1">
            <a:spLocks noGrp="1"/>
          </p:cNvSpPr>
          <p:nvPr>
            <p:ph type="title"/>
          </p:nvPr>
        </p:nvSpPr>
        <p:spPr>
          <a:xfrm>
            <a:off x="215898" y="202181"/>
            <a:ext cx="43306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برگشت توپ از راکت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2610036" y="1848575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416257" y="3393604"/>
            <a:ext cx="307427" cy="37404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386929" y="3760056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15"/>
          <p:cNvSpPr txBox="1"/>
          <p:nvPr/>
        </p:nvSpPr>
        <p:spPr>
          <a:xfrm>
            <a:off x="497317" y="37030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Ball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2" name="Google Shape;622;p15"/>
          <p:cNvSpPr/>
          <p:nvPr/>
        </p:nvSpPr>
        <p:spPr>
          <a:xfrm>
            <a:off x="1858921" y="3535996"/>
            <a:ext cx="55601" cy="261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32423" y="2647636"/>
            <a:ext cx="4473923" cy="54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80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 دستورها را به اسپرایت توپ اضافه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847848" y="5857245"/>
            <a:ext cx="469405" cy="21907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2847852" y="5868003"/>
            <a:ext cx="469393" cy="219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7"/>
                </a:lnTo>
                <a:lnTo>
                  <a:pt x="438" y="939"/>
                </a:lnTo>
                <a:lnTo>
                  <a:pt x="55" y="3169"/>
                </a:lnTo>
                <a:lnTo>
                  <a:pt x="0" y="7513"/>
                </a:lnTo>
                <a:lnTo>
                  <a:pt x="0" y="14087"/>
                </a:lnTo>
                <a:lnTo>
                  <a:pt x="55" y="18430"/>
                </a:lnTo>
                <a:lnTo>
                  <a:pt x="438" y="20661"/>
                </a:lnTo>
                <a:lnTo>
                  <a:pt x="1479" y="2148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3"/>
                </a:lnTo>
                <a:lnTo>
                  <a:pt x="21162" y="20661"/>
                </a:lnTo>
                <a:lnTo>
                  <a:pt x="21545" y="18430"/>
                </a:lnTo>
                <a:lnTo>
                  <a:pt x="21600" y="14087"/>
                </a:lnTo>
                <a:lnTo>
                  <a:pt x="21600" y="7513"/>
                </a:lnTo>
                <a:lnTo>
                  <a:pt x="21545" y="3169"/>
                </a:lnTo>
                <a:lnTo>
                  <a:pt x="21162" y="939"/>
                </a:lnTo>
                <a:lnTo>
                  <a:pt x="20121" y="11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626" name="Google Shape;626;p15"/>
          <p:cNvCxnSpPr/>
          <p:nvPr/>
        </p:nvCxnSpPr>
        <p:spPr>
          <a:xfrm>
            <a:off x="2652014" y="5966086"/>
            <a:ext cx="23723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5"/>
          <p:cNvSpPr/>
          <p:nvPr/>
        </p:nvSpPr>
        <p:spPr>
          <a:xfrm>
            <a:off x="2676293" y="4518662"/>
            <a:ext cx="1574801" cy="876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5" y="0"/>
                </a:moveTo>
                <a:lnTo>
                  <a:pt x="1045" y="0"/>
                </a:lnTo>
                <a:lnTo>
                  <a:pt x="441" y="29"/>
                </a:lnTo>
                <a:lnTo>
                  <a:pt x="131" y="235"/>
                </a:lnTo>
                <a:lnTo>
                  <a:pt x="16" y="792"/>
                </a:lnTo>
                <a:lnTo>
                  <a:pt x="0" y="1878"/>
                </a:lnTo>
                <a:lnTo>
                  <a:pt x="0" y="19722"/>
                </a:lnTo>
                <a:lnTo>
                  <a:pt x="16" y="20808"/>
                </a:lnTo>
                <a:lnTo>
                  <a:pt x="131" y="21365"/>
                </a:lnTo>
                <a:lnTo>
                  <a:pt x="441" y="21571"/>
                </a:lnTo>
                <a:lnTo>
                  <a:pt x="1045" y="21600"/>
                </a:lnTo>
                <a:lnTo>
                  <a:pt x="20555" y="21600"/>
                </a:lnTo>
                <a:lnTo>
                  <a:pt x="21159" y="21571"/>
                </a:lnTo>
                <a:lnTo>
                  <a:pt x="21469" y="21365"/>
                </a:lnTo>
                <a:lnTo>
                  <a:pt x="21584" y="20808"/>
                </a:lnTo>
                <a:lnTo>
                  <a:pt x="21600" y="19722"/>
                </a:lnTo>
                <a:lnTo>
                  <a:pt x="21600" y="1878"/>
                </a:lnTo>
                <a:lnTo>
                  <a:pt x="21584" y="792"/>
                </a:lnTo>
                <a:lnTo>
                  <a:pt x="21469" y="235"/>
                </a:lnTo>
                <a:lnTo>
                  <a:pt x="21159" y="29"/>
                </a:lnTo>
                <a:lnTo>
                  <a:pt x="20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8" name="Google Shape;628;p15"/>
          <p:cNvSpPr/>
          <p:nvPr/>
        </p:nvSpPr>
        <p:spPr>
          <a:xfrm>
            <a:off x="2710583" y="4588776"/>
            <a:ext cx="1417310" cy="36173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630" name="Google Shape;630;p15"/>
          <p:cNvCxnSpPr/>
          <p:nvPr/>
        </p:nvCxnSpPr>
        <p:spPr>
          <a:xfrm>
            <a:off x="2775723" y="4190999"/>
            <a:ext cx="1" cy="47048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B232FD-E1CA-B24D-9135-FA60EBC1BBDE}"/>
              </a:ext>
            </a:extLst>
          </p:cNvPr>
          <p:cNvSpPr txBox="1"/>
          <p:nvPr/>
        </p:nvSpPr>
        <p:spPr>
          <a:xfrm>
            <a:off x="1858921" y="3313704"/>
            <a:ext cx="215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99060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از منو 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Paddle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 </a:t>
            </a:r>
          </a:p>
          <a:p>
            <a:pPr lvl="0" indent="99060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را انتخاب کنید</a:t>
            </a:r>
            <a:endParaRPr lang="en-US" sz="900"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  <a:p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235EB-A6A2-5544-B9F0-FB28B57F8EB4}"/>
              </a:ext>
            </a:extLst>
          </p:cNvPr>
          <p:cNvSpPr txBox="1"/>
          <p:nvPr/>
        </p:nvSpPr>
        <p:spPr>
          <a:xfrm>
            <a:off x="32423" y="5586177"/>
            <a:ext cx="4514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>
                <a:solidFill>
                  <a:srgbClr val="79A787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امتحانش کن</a:t>
            </a:r>
            <a:endParaRPr lang="en-US" dirty="0">
              <a:solidFill>
                <a:srgbClr val="79A787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8663-ED90-C242-8979-7067D7A8AE93}"/>
              </a:ext>
            </a:extLst>
          </p:cNvPr>
          <p:cNvSpPr txBox="1"/>
          <p:nvPr/>
        </p:nvSpPr>
        <p:spPr>
          <a:xfrm>
            <a:off x="215898" y="5870501"/>
            <a:ext cx="2494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برای اجرای برنامه بر روی پرچم سبز کلیک کنید</a:t>
            </a:r>
            <a:endParaRPr lang="fa-IR" sz="900" dirty="0"/>
          </a:p>
        </p:txBody>
      </p:sp>
      <p:sp>
        <p:nvSpPr>
          <p:cNvPr id="62" name="Google Shape;629;p15">
            <a:extLst>
              <a:ext uri="{FF2B5EF4-FFF2-40B4-BE49-F238E27FC236}">
                <a16:creationId xmlns:a16="http://schemas.microsoft.com/office/drawing/2014/main" id="{C294DBE6-AE11-49EA-BE62-B9917BC881B7}"/>
              </a:ext>
            </a:extLst>
          </p:cNvPr>
          <p:cNvSpPr txBox="1"/>
          <p:nvPr/>
        </p:nvSpPr>
        <p:spPr>
          <a:xfrm>
            <a:off x="4168936" y="3690524"/>
            <a:ext cx="3220155" cy="43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5741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pick random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0" marR="0" lvl="0" indent="1574164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block and type in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170 to 190</a:t>
            </a: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78041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DDB66-B224-4DB4-B20B-1139F50339E4}"/>
              </a:ext>
            </a:extLst>
          </p:cNvPr>
          <p:cNvSpPr/>
          <p:nvPr/>
        </p:nvSpPr>
        <p:spPr>
          <a:xfrm>
            <a:off x="2499360" y="4927711"/>
            <a:ext cx="1829857" cy="42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pick random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اضافه و</a:t>
            </a:r>
          </a:p>
          <a:p>
            <a:pPr lvl="0" algn="ctr" rtl="1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مقدار 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170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تا 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190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تایپ کنید.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 txBox="1"/>
          <p:nvPr/>
        </p:nvSpPr>
        <p:spPr>
          <a:xfrm>
            <a:off x="698500" y="1263649"/>
            <a:ext cx="3228909" cy="53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اگر توپ به خط قرمز برخورد کرد، بازی را متوقف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641343" y="433114"/>
            <a:ext cx="32860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8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اتمام بازی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757558" y="2519039"/>
            <a:ext cx="3048001" cy="22875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757555" y="2519045"/>
            <a:ext cx="3048000" cy="228758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698500" y="5927725"/>
            <a:ext cx="88498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پینگ پونگ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6" name="Google Shape;646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649</Words>
  <Application>Microsoft Office PowerPoint</Application>
  <PresentationFormat>Custom</PresentationFormat>
  <Paragraphs>124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Roboto Medium</vt:lpstr>
      <vt:lpstr>Calibri</vt:lpstr>
      <vt:lpstr>Helvetica Neue</vt:lpstr>
      <vt:lpstr>Roboto</vt:lpstr>
      <vt:lpstr>Vazir</vt:lpstr>
      <vt:lpstr>Times New Roman</vt:lpstr>
      <vt:lpstr>Montserrat Black</vt:lpstr>
      <vt:lpstr>Roboto Black</vt:lpstr>
      <vt:lpstr>Arial</vt:lpstr>
      <vt:lpstr>Office Theme</vt:lpstr>
      <vt:lpstr>بازی پینگ پونگ</vt:lpstr>
      <vt:lpstr>برگه‌های بازی پینگ پونگ</vt:lpstr>
      <vt:lpstr>برگشت توپ</vt:lpstr>
      <vt:lpstr>حرکت و برگشت توپ scratch.mit.edu</vt:lpstr>
      <vt:lpstr>حرکت دادن راکت</vt:lpstr>
      <vt:lpstr>حرکت دادن راکت scratch.mit.edu</vt:lpstr>
      <vt:lpstr>برگشت توپ از راکت</vt:lpstr>
      <vt:lpstr>برگشت توپ از راکت scratch.mit.edu</vt:lpstr>
      <vt:lpstr>اتمام بازی</vt:lpstr>
      <vt:lpstr>اتمام بازی scratch.mit.edu</vt:lpstr>
      <vt:lpstr>امتیاز دهی</vt:lpstr>
      <vt:lpstr>امتیاز دهی scratch.mit.edu</vt:lpstr>
      <vt:lpstr>برنده شوید</vt:lpstr>
      <vt:lpstr>برنده شوید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Cards</dc:title>
  <dc:creator>Farshid</dc:creator>
  <cp:lastModifiedBy>Farshid Meidani</cp:lastModifiedBy>
  <cp:revision>140</cp:revision>
  <dcterms:modified xsi:type="dcterms:W3CDTF">2019-09-28T13:55:23Z</dcterms:modified>
</cp:coreProperties>
</file>